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3"/>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EC728284-8555-4E59-9FC2-1406343EC84A}">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51" d="100"/>
          <a:sy n="51" d="100"/>
        </p:scale>
        <p:origin x="66" y="420"/>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58" Type="http://schemas.microsoft.com/office/2015/10/relationships/revisionInfo" Target="revisionInfo.xml"/><Relationship Id="rId59"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0.003026574529464262</c:v>
                </c:pt>
                <c:pt idx="3">
                  <c:v>0.0034725365029936576</c:v>
                </c:pt>
                <c:pt idx="4">
                  <c:v>0.0018439494441048283</c:v>
                </c:pt>
                <c:pt idx="5">
                  <c:v>0.0022671840543629514</c:v>
                </c:pt>
                <c:pt idx="6">
                  <c:v>0.0018963805653219572</c:v>
                </c:pt>
                <c:pt idx="7">
                  <c:v>0.005665206533099775</c:v>
                </c:pt>
                <c:pt idx="8">
                  <c:v>0.006726488319613481</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0.003676654634519031</c:v>
                </c:pt>
                <c:pt idx="2">
                  <c:v>0.000594872847455506</c:v>
                </c:pt>
                <c:pt idx="3">
                  <c:v>0.008650589688322628</c:v>
                </c:pt>
                <c:pt idx="4">
                  <c:v>0.0033209441336984396</c:v>
                </c:pt>
                <c:pt idx="5">
                  <c:v>0.008698360866326887</c:v>
                </c:pt>
                <c:pt idx="6">
                  <c:v>0.016342961653318288</c:v>
                </c:pt>
                <c:pt idx="7">
                  <c:v>0.03266522847178794</c:v>
                </c:pt>
                <c:pt idx="8">
                  <c:v>0.032846479531879955</c:v>
                </c:pt>
                <c:pt idx="9">
                  <c:v>0.021186787847783866</c:v>
                </c:pt>
                <c:pt idx="10">
                  <c:v>0.005672638105979871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6">
                  <c:v>0.0006087850763705204</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0.004876531424538872</c:v>
                </c:pt>
                <c:pt idx="1">
                  <c:v>0.006484058604671671</c:v>
                </c:pt>
                <c:pt idx="2">
                  <c:v>0.017607473748520872</c:v>
                </c:pt>
                <c:pt idx="3">
                  <c:v>0.0144704216098494</c:v>
                </c:pt>
                <c:pt idx="4">
                  <c:v>0.012628130636830003</c:v>
                </c:pt>
                <c:pt idx="5">
                  <c:v>0.044507068052242346</c:v>
                </c:pt>
                <c:pt idx="6">
                  <c:v>0.05388309462556401</c:v>
                </c:pt>
                <c:pt idx="7">
                  <c:v>0.05930241930010393</c:v>
                </c:pt>
                <c:pt idx="8">
                  <c:v>0.058665760192039416</c:v>
                </c:pt>
                <c:pt idx="9">
                  <c:v>0.07077977380581564</c:v>
                </c:pt>
                <c:pt idx="10">
                  <c:v>0.016710056115991592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0.005143166705241142</c:v>
                </c:pt>
                <c:pt idx="1">
                  <c:v>0.004557672331505151</c:v>
                </c:pt>
                <c:pt idx="2">
                  <c:v>0.003583180860652393</c:v>
                </c:pt>
                <c:pt idx="3">
                  <c:v>0.0038627459064201563</c:v>
                </c:pt>
                <c:pt idx="4">
                  <c:v>0.012700932109422533</c:v>
                </c:pt>
                <c:pt idx="5">
                  <c:v>0.032092645836257816</c:v>
                </c:pt>
                <c:pt idx="6">
                  <c:v>0.028317091343125246</c:v>
                </c:pt>
                <c:pt idx="7">
                  <c:v>0.039559731629814326</c:v>
                </c:pt>
                <c:pt idx="8">
                  <c:v>0.0548241597919585</c:v>
                </c:pt>
                <c:pt idx="9">
                  <c:v>0.03423495783400359</c:v>
                </c:pt>
                <c:pt idx="10">
                  <c:v>0.0012379450108313485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0.0015536403900010128</c:v>
                </c:pt>
                <c:pt idx="1">
                  <c:v>0.0005926825840111598</c:v>
                </c:pt>
                <c:pt idx="2">
                  <c:v>0.002300763587128022</c:v>
                </c:pt>
                <c:pt idx="3">
                  <c:v>0.0008153503540898862</c:v>
                </c:pt>
                <c:pt idx="4">
                  <c:v>0.004046164696381986</c:v>
                </c:pt>
                <c:pt idx="5">
                  <c:v>0.008077394139565281</c:v>
                </c:pt>
                <c:pt idx="6">
                  <c:v>0.0063320831646094386</c:v>
                </c:pt>
                <c:pt idx="7">
                  <c:v>0.0021962123080222825</c:v>
                </c:pt>
                <c:pt idx="8">
                  <c:v>0.0023832860437729285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0.008353165138067992</c:v>
                </c:pt>
                <c:pt idx="3">
                  <c:v>0.3802122559604967</c:v>
                </c:pt>
                <c:pt idx="4">
                  <c:v>0.10773548689713384</c:v>
                </c:pt>
                <c:pt idx="5">
                  <c:v>0.11240208748273982</c:v>
                </c:pt>
                <c:pt idx="6">
                  <c:v>0.005703933490111149</c:v>
                </c:pt>
                <c:pt idx="7">
                  <c:v>0.1840588125433033</c:v>
                </c:pt>
                <c:pt idx="8">
                  <c:v>0.20114016781195526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0.008353165138067992</c:v>
                </c:pt>
                <c:pt idx="3">
                  <c:v>0.3802122559604967</c:v>
                </c:pt>
                <c:pt idx="4">
                  <c:v>0.10773548689713384</c:v>
                </c:pt>
                <c:pt idx="5">
                  <c:v>0.11240208748273982</c:v>
                </c:pt>
                <c:pt idx="6">
                  <c:v>0.005703933490111149</c:v>
                </c:pt>
                <c:pt idx="7">
                  <c:v>0.1840588125433033</c:v>
                </c:pt>
                <c:pt idx="8">
                  <c:v>0.20114016781195526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0.0180975516137549</c:v>
                </c:pt>
                <c:pt idx="1">
                  <c:v>0.0011038120023828693</c:v>
                </c:pt>
                <c:pt idx="2">
                  <c:v>0.0015282875797082284</c:v>
                </c:pt>
                <c:pt idx="3">
                  <c:v>0.240745567704595</c:v>
                </c:pt>
                <c:pt idx="4">
                  <c:v>0.25074804702660697</c:v>
                </c:pt>
                <c:pt idx="5">
                  <c:v>0.09501567428034123</c:v>
                </c:pt>
                <c:pt idx="6">
                  <c:v>0.01776621971473062</c:v>
                </c:pt>
                <c:pt idx="7">
                  <c:v>0.1586117829623229</c:v>
                </c:pt>
                <c:pt idx="8">
                  <c:v>0.2067430246170972</c:v>
                </c:pt>
                <c:pt idx="9">
                  <c:v>0.009640032498460066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0.01440716332905598</c:v>
                </c:pt>
                <c:pt idx="1">
                  <c:v>0.012044393970977332</c:v>
                </c:pt>
                <c:pt idx="2">
                  <c:v>0.014302872009187803</c:v>
                </c:pt>
                <c:pt idx="3">
                  <c:v>0.07353414332388442</c:v>
                </c:pt>
                <c:pt idx="4">
                  <c:v>0.05488923808164483</c:v>
                </c:pt>
                <c:pt idx="5">
                  <c:v>0.12557448270961982</c:v>
                </c:pt>
                <c:pt idx="6">
                  <c:v>0.12102272836063067</c:v>
                </c:pt>
                <c:pt idx="7">
                  <c:v>0.18684329868097355</c:v>
                </c:pt>
                <c:pt idx="8">
                  <c:v>0.21470096608732966</c:v>
                </c:pt>
                <c:pt idx="9">
                  <c:v>0.11508403400458216</c:v>
                </c:pt>
                <c:pt idx="10">
                  <c:v>0.06759667944211377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0.004367188957190241</c:v>
                </c:pt>
                <c:pt idx="2">
                  <c:v>0.001980206855260846</c:v>
                </c:pt>
                <c:pt idx="3">
                  <c:v>0.025236124707740077</c:v>
                </c:pt>
                <c:pt idx="4">
                  <c:v>0.012443711623541293</c:v>
                </c:pt>
                <c:pt idx="5">
                  <c:v>0.012327000563298475</c:v>
                </c:pt>
                <c:pt idx="6">
                  <c:v>0.001977906903339616</c:v>
                </c:pt>
                <c:pt idx="7">
                  <c:v>0.025746978528724093</c:v>
                </c:pt>
                <c:pt idx="8">
                  <c:v>0.01892169295620002</c:v>
                </c:pt>
                <c:pt idx="9">
                  <c:v>0.009222749705334472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0.004367188957190241</c:v>
                </c:pt>
                <c:pt idx="2">
                  <c:v>0.0008985854657447777</c:v>
                </c:pt>
                <c:pt idx="5">
                  <c:v>0.005865325889761269</c:v>
                </c:pt>
                <c:pt idx="6">
                  <c:v>0.0008590032931804086</c:v>
                </c:pt>
                <c:pt idx="7">
                  <c:v>0.00728787490244107</c:v>
                </c:pt>
                <c:pt idx="8">
                  <c:v>0.006928904156455288</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0.0008795763631158114</c:v>
                </c:pt>
                <c:pt idx="2">
                  <c:v>0.0006292380962495264</c:v>
                </c:pt>
                <c:pt idx="3">
                  <c:v>0.012570484973439494</c:v>
                </c:pt>
                <c:pt idx="4">
                  <c:v>0.0040958291297639145</c:v>
                </c:pt>
                <c:pt idx="5">
                  <c:v>0.01621021638758408</c:v>
                </c:pt>
                <c:pt idx="6">
                  <c:v>0.01834863693550634</c:v>
                </c:pt>
                <c:pt idx="7">
                  <c:v>0.0179153259935466</c:v>
                </c:pt>
                <c:pt idx="8">
                  <c:v>0.04827314463611624</c:v>
                </c:pt>
                <c:pt idx="9">
                  <c:v>0.014978419637371296</c:v>
                </c:pt>
                <c:pt idx="10">
                  <c:v>0.014066822193632159</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0.0009027886278808256</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0.0015133453646501611</c:v>
                </c:pt>
                <c:pt idx="1">
                  <c:v>0.002078541299653037</c:v>
                </c:pt>
                <c:pt idx="2">
                  <c:v>0.007555428309437762</c:v>
                </c:pt>
                <c:pt idx="3">
                  <c:v>0.029209038656953654</c:v>
                </c:pt>
                <c:pt idx="4">
                  <c:v>0.008404081818972635</c:v>
                </c:pt>
                <c:pt idx="5">
                  <c:v>0.03828752387802897</c:v>
                </c:pt>
                <c:pt idx="6">
                  <c:v>0.04083503687418042</c:v>
                </c:pt>
                <c:pt idx="7">
                  <c:v>0.06366258868133055</c:v>
                </c:pt>
                <c:pt idx="8">
                  <c:v>0.047478936738436686</c:v>
                </c:pt>
                <c:pt idx="9">
                  <c:v>0.040539688548215665</c:v>
                </c:pt>
                <c:pt idx="10">
                  <c:v>0.0433021953000839</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0.009859888136433424</c:v>
                </c:pt>
                <c:pt idx="2">
                  <c:v>0.0009791125323868448</c:v>
                </c:pt>
                <c:pt idx="3">
                  <c:v>0.003964835368090257</c:v>
                </c:pt>
                <c:pt idx="4">
                  <c:v>0.017391115201780043</c:v>
                </c:pt>
                <c:pt idx="5">
                  <c:v>0.03766822732395896</c:v>
                </c:pt>
                <c:pt idx="6">
                  <c:v>0.022885999335348396</c:v>
                </c:pt>
                <c:pt idx="7">
                  <c:v>0.05023630884764077</c:v>
                </c:pt>
                <c:pt idx="8">
                  <c:v>0.04761199470695965</c:v>
                </c:pt>
                <c:pt idx="9">
                  <c:v>0.037207023715074505</c:v>
                </c:pt>
                <c:pt idx="10">
                  <c:v>0.010180886676199699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0.01440716332905598</c:v>
                </c:pt>
                <c:pt idx="1">
                  <c:v>0.012044393970977332</c:v>
                </c:pt>
                <c:pt idx="2">
                  <c:v>0.014302872009187803</c:v>
                </c:pt>
                <c:pt idx="3">
                  <c:v>0.07353414332388442</c:v>
                </c:pt>
                <c:pt idx="4">
                  <c:v>0.05488923808164483</c:v>
                </c:pt>
                <c:pt idx="5">
                  <c:v>0.12557448270961982</c:v>
                </c:pt>
                <c:pt idx="6">
                  <c:v>0.12102272836063067</c:v>
                </c:pt>
                <c:pt idx="7">
                  <c:v>0.18684329868097355</c:v>
                </c:pt>
                <c:pt idx="8">
                  <c:v>0.21470096608732966</c:v>
                </c:pt>
                <c:pt idx="9">
                  <c:v>0.11508403400458216</c:v>
                </c:pt>
                <c:pt idx="10">
                  <c:v>0.06759667944211377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0.0009381331390303284</c:v>
                </c:pt>
                <c:pt idx="1">
                  <c:v>0.002826445415278428</c:v>
                </c:pt>
                <c:pt idx="3">
                  <c:v>0.0012796357501743693</c:v>
                </c:pt>
                <c:pt idx="4">
                  <c:v>0.0037226044317463076</c:v>
                </c:pt>
                <c:pt idx="5">
                  <c:v>0.007227230920158037</c:v>
                </c:pt>
                <c:pt idx="6">
                  <c:v>0.005310778732153689</c:v>
                </c:pt>
                <c:pt idx="7">
                  <c:v>0.007069120725333077</c:v>
                </c:pt>
                <c:pt idx="8">
                  <c:v>0.0013707253460146856</c:v>
                </c:pt>
                <c:pt idx="9">
                  <c:v>0.0009850751577426338</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0.005291658228443035</c:v>
                </c:pt>
                <c:pt idx="2">
                  <c:v>0.039469355283623976</c:v>
                </c:pt>
                <c:pt idx="3">
                  <c:v>0.012088662743128498</c:v>
                </c:pt>
                <c:pt idx="4">
                  <c:v>0.007079372289669227</c:v>
                </c:pt>
                <c:pt idx="5">
                  <c:v>0.013690961450585393</c:v>
                </c:pt>
                <c:pt idx="6">
                  <c:v>0.07072814467269822</c:v>
                </c:pt>
                <c:pt idx="7">
                  <c:v>0.1685900484983571</c:v>
                </c:pt>
                <c:pt idx="8">
                  <c:v>0.2754727107232577</c:v>
                </c:pt>
                <c:pt idx="9">
                  <c:v>0.18549766489847433</c:v>
                </c:pt>
                <c:pt idx="10">
                  <c:v>0.2220174765351764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0.005291658228443035</c:v>
                </c:pt>
                <c:pt idx="2">
                  <c:v>0.039469355283623976</c:v>
                </c:pt>
                <c:pt idx="3">
                  <c:v>0.012088662743128498</c:v>
                </c:pt>
                <c:pt idx="4">
                  <c:v>0.007079372289669227</c:v>
                </c:pt>
                <c:pt idx="5">
                  <c:v>0.013690961450585393</c:v>
                </c:pt>
                <c:pt idx="6">
                  <c:v>0.07072814467269822</c:v>
                </c:pt>
                <c:pt idx="7">
                  <c:v>0.1685900484983571</c:v>
                </c:pt>
                <c:pt idx="8">
                  <c:v>0.2754727107232577</c:v>
                </c:pt>
                <c:pt idx="9">
                  <c:v>0.18549766489847433</c:v>
                </c:pt>
                <c:pt idx="10">
                  <c:v>0.2220174765351764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0.0180975516137549</c:v>
                </c:pt>
                <c:pt idx="1">
                  <c:v>0.0011038120023828693</c:v>
                </c:pt>
                <c:pt idx="2">
                  <c:v>0.0015282875797082284</c:v>
                </c:pt>
                <c:pt idx="3">
                  <c:v>0.240745567704595</c:v>
                </c:pt>
                <c:pt idx="4">
                  <c:v>0.25074804702660697</c:v>
                </c:pt>
                <c:pt idx="5">
                  <c:v>0.09501567428034123</c:v>
                </c:pt>
                <c:pt idx="6">
                  <c:v>0.01776621971473062</c:v>
                </c:pt>
                <c:pt idx="7">
                  <c:v>0.1586117829623229</c:v>
                </c:pt>
                <c:pt idx="8">
                  <c:v>0.2067430246170972</c:v>
                </c:pt>
                <c:pt idx="9">
                  <c:v>0.009640032498460066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0.0180975516137549</c:v>
                </c:pt>
                <c:pt idx="1">
                  <c:v>0.0011038120023828693</c:v>
                </c:pt>
                <c:pt idx="2">
                  <c:v>0.0015282875797082284</c:v>
                </c:pt>
                <c:pt idx="3">
                  <c:v>0.240745567704595</c:v>
                </c:pt>
                <c:pt idx="4">
                  <c:v>0.25074804702660697</c:v>
                </c:pt>
                <c:pt idx="5">
                  <c:v>0.09501567428034123</c:v>
                </c:pt>
                <c:pt idx="6">
                  <c:v>0.01776621971473062</c:v>
                </c:pt>
                <c:pt idx="7">
                  <c:v>0.1586117829623229</c:v>
                </c:pt>
                <c:pt idx="8">
                  <c:v>0.2067430246170972</c:v>
                </c:pt>
                <c:pt idx="9">
                  <c:v>0.009640032498460066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0.0180975516137549</c:v>
                </c:pt>
                <c:pt idx="1">
                  <c:v>0.0011038120023828693</c:v>
                </c:pt>
                <c:pt idx="2">
                  <c:v>0.0015282875797082284</c:v>
                </c:pt>
                <c:pt idx="3">
                  <c:v>0.240745567704595</c:v>
                </c:pt>
                <c:pt idx="4">
                  <c:v>0.25074804702660697</c:v>
                </c:pt>
                <c:pt idx="5">
                  <c:v>0.09501567428034123</c:v>
                </c:pt>
                <c:pt idx="6">
                  <c:v>0.01776621971473062</c:v>
                </c:pt>
                <c:pt idx="7">
                  <c:v>0.1586117829623229</c:v>
                </c:pt>
                <c:pt idx="8">
                  <c:v>0.2067430246170972</c:v>
                </c:pt>
                <c:pt idx="9">
                  <c:v>0.009640032498460066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0.016687491382740963</c:v>
                </c:pt>
                <c:pt idx="1">
                  <c:v>0.01984474950618153</c:v>
                </c:pt>
                <c:pt idx="2">
                  <c:v>0.020650975604824384</c:v>
                </c:pt>
                <c:pt idx="3">
                  <c:v>0.038112756164787195</c:v>
                </c:pt>
                <c:pt idx="4">
                  <c:v>0.06178028423511178</c:v>
                </c:pt>
                <c:pt idx="5">
                  <c:v>0.09923269792249047</c:v>
                </c:pt>
                <c:pt idx="6">
                  <c:v>0.13318263902711563</c:v>
                </c:pt>
                <c:pt idx="7">
                  <c:v>0.1785255202829506</c:v>
                </c:pt>
                <c:pt idx="8">
                  <c:v>0.24419319081565977</c:v>
                </c:pt>
                <c:pt idx="9">
                  <c:v>0.09521701832419886</c:v>
                </c:pt>
                <c:pt idx="10">
                  <c:v>0.09257267673393883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0.0020780823524061756</c:v>
                </c:pt>
                <c:pt idx="1">
                  <c:v>0.002355451506380336</c:v>
                </c:pt>
                <c:pt idx="2">
                  <c:v>0.003614503482256394</c:v>
                </c:pt>
                <c:pt idx="3">
                  <c:v>0.008517900239087575</c:v>
                </c:pt>
                <c:pt idx="4">
                  <c:v>0.017343636466930157</c:v>
                </c:pt>
                <c:pt idx="5">
                  <c:v>0.01275683166705993</c:v>
                </c:pt>
                <c:pt idx="6">
                  <c:v>0.007207814816433501</c:v>
                </c:pt>
                <c:pt idx="7">
                  <c:v>0.02920187325647955</c:v>
                </c:pt>
                <c:pt idx="8">
                  <c:v>0.01742416155771727</c:v>
                </c:pt>
                <c:pt idx="9">
                  <c:v>0.004500358633514677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3">
                  <c:v>0.0073954533553850735</c:v>
                </c:pt>
                <c:pt idx="4">
                  <c:v>0.0041195377997191585</c:v>
                </c:pt>
                <c:pt idx="5">
                  <c:v>0.004347889977037508</c:v>
                </c:pt>
                <c:pt idx="6">
                  <c:v>0.002366181678756993</c:v>
                </c:pt>
                <c:pt idx="7">
                  <c:v>0.007386331594580739</c:v>
                </c:pt>
                <c:pt idx="8">
                  <c:v>0.0018713949333520046</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0.0016888052544243983</c:v>
                </c:pt>
                <c:pt idx="2">
                  <c:v>0.0010296247064460605</c:v>
                </c:pt>
                <c:pt idx="3">
                  <c:v>0.0077868122435959105</c:v>
                </c:pt>
                <c:pt idx="4">
                  <c:v>0.003220756183550201</c:v>
                </c:pt>
                <c:pt idx="5">
                  <c:v>0.0028616907876966133</c:v>
                </c:pt>
                <c:pt idx="6">
                  <c:v>0.024260985832201</c:v>
                </c:pt>
                <c:pt idx="7">
                  <c:v>0.019396595169296222</c:v>
                </c:pt>
                <c:pt idx="8">
                  <c:v>0.04073534154863344</c:v>
                </c:pt>
                <c:pt idx="9">
                  <c:v>0.019335073618772836</c:v>
                </c:pt>
                <c:pt idx="10">
                  <c:v>0.01397061296652627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0.0021264407486905196</c:v>
                </c:pt>
                <c:pt idx="1">
                  <c:v>0.005680882008457851</c:v>
                </c:pt>
                <c:pt idx="2">
                  <c:v>0.006285509508606457</c:v>
                </c:pt>
                <c:pt idx="3">
                  <c:v>0.014216523188567235</c:v>
                </c:pt>
                <c:pt idx="4">
                  <c:v>0.024898983453762194</c:v>
                </c:pt>
                <c:pt idx="5">
                  <c:v>0.0319958870341715</c:v>
                </c:pt>
                <c:pt idx="6">
                  <c:v>0.03748829517478188</c:v>
                </c:pt>
                <c:pt idx="7">
                  <c:v>0.06542085274541884</c:v>
                </c:pt>
                <c:pt idx="8">
                  <c:v>0.06775527194586373</c:v>
                </c:pt>
                <c:pt idx="9">
                  <c:v>0.017148028106470432</c:v>
                </c:pt>
                <c:pt idx="10">
                  <c:v>0.0730818669164024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0.005551172414152642</c:v>
                </c:pt>
                <c:pt idx="1">
                  <c:v>0.004096258482107895</c:v>
                </c:pt>
                <c:pt idx="2">
                  <c:v>0.0025257717638250436</c:v>
                </c:pt>
                <c:pt idx="3">
                  <c:v>0.0031805051652343264</c:v>
                </c:pt>
                <c:pt idx="4">
                  <c:v>0.006204034586618491</c:v>
                </c:pt>
                <c:pt idx="5">
                  <c:v>0.03363287269512009</c:v>
                </c:pt>
                <c:pt idx="6">
                  <c:v>0.030681851666232315</c:v>
                </c:pt>
                <c:pt idx="7">
                  <c:v>0.03527595233780232</c:v>
                </c:pt>
                <c:pt idx="8">
                  <c:v>0.059610863624582545</c:v>
                </c:pt>
                <c:pt idx="9">
                  <c:v>0.042407752224709085</c:v>
                </c:pt>
                <c:pt idx="10">
                  <c:v>0.004656384546163982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0.016687491382740963</c:v>
                </c:pt>
                <c:pt idx="1">
                  <c:v>0.01984474950618153</c:v>
                </c:pt>
                <c:pt idx="2">
                  <c:v>0.020650975604824384</c:v>
                </c:pt>
                <c:pt idx="3">
                  <c:v>0.038112756164787195</c:v>
                </c:pt>
                <c:pt idx="4">
                  <c:v>0.06178028423511178</c:v>
                </c:pt>
                <c:pt idx="5">
                  <c:v>0.09923269792249047</c:v>
                </c:pt>
                <c:pt idx="6">
                  <c:v>0.13318263902711563</c:v>
                </c:pt>
                <c:pt idx="7">
                  <c:v>0.1785255202829506</c:v>
                </c:pt>
                <c:pt idx="8">
                  <c:v>0.24419319081565977</c:v>
                </c:pt>
                <c:pt idx="9">
                  <c:v>0.09521701832419886</c:v>
                </c:pt>
                <c:pt idx="10">
                  <c:v>0.09257267673393883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0.0013199518326765553</c:v>
                </c:pt>
                <c:pt idx="1">
                  <c:v>0.0023810124169004517</c:v>
                </c:pt>
                <c:pt idx="2">
                  <c:v>0.0006202781977510567</c:v>
                </c:pt>
                <c:pt idx="3">
                  <c:v>0.0012098836102667125</c:v>
                </c:pt>
                <c:pt idx="4">
                  <c:v>0.0022058261957309715</c:v>
                </c:pt>
                <c:pt idx="5">
                  <c:v>0.006757529507121032</c:v>
                </c:pt>
                <c:pt idx="6">
                  <c:v>0.011112639277145626</c:v>
                </c:pt>
                <c:pt idx="7">
                  <c:v>0.003726488273448546</c:v>
                </c:pt>
                <c:pt idx="8">
                  <c:v>0.0012315168611852316</c:v>
                </c:pt>
                <c:pt idx="9">
                  <c:v>0.0007595506556998316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0.005236997505600131</c:v>
                </c:pt>
                <c:pt idx="2">
                  <c:v>0.044690603279236144</c:v>
                </c:pt>
                <c:pt idx="3">
                  <c:v>0.007785390843224244</c:v>
                </c:pt>
                <c:pt idx="4">
                  <c:v>0.005396887048983883</c:v>
                </c:pt>
                <c:pt idx="5">
                  <c:v>0.015186923790371034</c:v>
                </c:pt>
                <c:pt idx="6">
                  <c:v>0.06798306597546827</c:v>
                </c:pt>
                <c:pt idx="7">
                  <c:v>0.17035517494191396</c:v>
                </c:pt>
                <c:pt idx="8">
                  <c:v>0.2697100452327518</c:v>
                </c:pt>
                <c:pt idx="9">
                  <c:v>0.19172318249558798</c:v>
                </c:pt>
                <c:pt idx="10">
                  <c:v>0.22193172888686252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0.005236997505600131</c:v>
                </c:pt>
                <c:pt idx="2">
                  <c:v>0.044690603279236144</c:v>
                </c:pt>
                <c:pt idx="3">
                  <c:v>0.007785390843224244</c:v>
                </c:pt>
                <c:pt idx="4">
                  <c:v>0.005396887048983883</c:v>
                </c:pt>
                <c:pt idx="5">
                  <c:v>0.015186923790371034</c:v>
                </c:pt>
                <c:pt idx="6">
                  <c:v>0.06798306597546827</c:v>
                </c:pt>
                <c:pt idx="7">
                  <c:v>0.17035517494191396</c:v>
                </c:pt>
                <c:pt idx="8">
                  <c:v>0.2697100452327518</c:v>
                </c:pt>
                <c:pt idx="9">
                  <c:v>0.19172318249558798</c:v>
                </c:pt>
                <c:pt idx="10">
                  <c:v>0.22193172888686252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0.016687491382740963</c:v>
                </c:pt>
                <c:pt idx="1">
                  <c:v>0.01984474950618153</c:v>
                </c:pt>
                <c:pt idx="2">
                  <c:v>0.020650975604824384</c:v>
                </c:pt>
                <c:pt idx="3">
                  <c:v>0.038112756164787195</c:v>
                </c:pt>
                <c:pt idx="4">
                  <c:v>0.06178028423511178</c:v>
                </c:pt>
                <c:pt idx="5">
                  <c:v>0.09923269792249047</c:v>
                </c:pt>
                <c:pt idx="6">
                  <c:v>0.13318263902711563</c:v>
                </c:pt>
                <c:pt idx="7">
                  <c:v>0.1785255202829506</c:v>
                </c:pt>
                <c:pt idx="8">
                  <c:v>0.24419319081565977</c:v>
                </c:pt>
                <c:pt idx="9">
                  <c:v>0.09521701832419886</c:v>
                </c:pt>
                <c:pt idx="10">
                  <c:v>0.09257267673393883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0.0020780823524061756</c:v>
                </c:pt>
                <c:pt idx="1">
                  <c:v>0.002355451506380336</c:v>
                </c:pt>
                <c:pt idx="2">
                  <c:v>0.003614503482256394</c:v>
                </c:pt>
                <c:pt idx="3">
                  <c:v>0.008517900239087575</c:v>
                </c:pt>
                <c:pt idx="4">
                  <c:v>0.017343636466930157</c:v>
                </c:pt>
                <c:pt idx="5">
                  <c:v>0.01275683166705993</c:v>
                </c:pt>
                <c:pt idx="6">
                  <c:v>0.007207814816433501</c:v>
                </c:pt>
                <c:pt idx="7">
                  <c:v>0.02920187325647955</c:v>
                </c:pt>
                <c:pt idx="8">
                  <c:v>0.01742416155771727</c:v>
                </c:pt>
                <c:pt idx="9">
                  <c:v>0.004500358633514677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0.00361208663830276</c:v>
                </c:pt>
                <c:pt idx="3">
                  <c:v>0.0007196646615104993</c:v>
                </c:pt>
                <c:pt idx="4">
                  <c:v>0.0010448012569199275</c:v>
                </c:pt>
                <c:pt idx="5">
                  <c:v>0.002787209727973201</c:v>
                </c:pt>
                <c:pt idx="7">
                  <c:v>0.0067643051233815055</c:v>
                </c:pt>
                <c:pt idx="8">
                  <c:v>0.006615967771544952</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0.0016888052544243983</c:v>
                </c:pt>
                <c:pt idx="2">
                  <c:v>0.0010296247064460605</c:v>
                </c:pt>
                <c:pt idx="3">
                  <c:v>0.0077868122435959105</c:v>
                </c:pt>
                <c:pt idx="4">
                  <c:v>0.003220756183550201</c:v>
                </c:pt>
                <c:pt idx="5">
                  <c:v>0.0028616907876966133</c:v>
                </c:pt>
                <c:pt idx="6">
                  <c:v>0.024260985832201</c:v>
                </c:pt>
                <c:pt idx="7">
                  <c:v>0.019396595169296222</c:v>
                </c:pt>
                <c:pt idx="8">
                  <c:v>0.04073534154863344</c:v>
                </c:pt>
                <c:pt idx="9">
                  <c:v>0.019335073618772836</c:v>
                </c:pt>
                <c:pt idx="10">
                  <c:v>0.01397061296652627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0.004011314270013406</c:v>
                </c:pt>
                <c:pt idx="1">
                  <c:v>0.004948769557768145</c:v>
                </c:pt>
                <c:pt idx="2">
                  <c:v>0.0037158044669079945</c:v>
                </c:pt>
                <c:pt idx="3">
                  <c:v>0.011783536209714679</c:v>
                </c:pt>
                <c:pt idx="4">
                  <c:v>0.01802717058757774</c:v>
                </c:pt>
                <c:pt idx="5">
                  <c:v>0.010869254450006912</c:v>
                </c:pt>
                <c:pt idx="6">
                  <c:v>0.010434324914567557</c:v>
                </c:pt>
                <c:pt idx="7">
                  <c:v>0.02133951590923541</c:v>
                </c:pt>
                <c:pt idx="8">
                  <c:v>0.020339809368483234</c:v>
                </c:pt>
                <c:pt idx="9">
                  <c:v>0.0022830431841173848</c:v>
                </c:pt>
                <c:pt idx="10">
                  <c:v>0.0012343396389064985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3">
                  <c:v>0.00733505707366851</c:v>
                </c:pt>
                <c:pt idx="4">
                  <c:v>0.007984190768593007</c:v>
                </c:pt>
                <c:pt idx="5">
                  <c:v>0.0037744728815551137</c:v>
                </c:pt>
                <c:pt idx="6">
                  <c:v>0.0034438242223271344</c:v>
                </c:pt>
                <c:pt idx="7">
                  <c:v>0.00436629017630431</c:v>
                </c:pt>
                <c:pt idx="8">
                  <c:v>0.0019560900311123767</c:v>
                </c:pt>
                <c:pt idx="9">
                  <c:v>0.0015140984734152224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0.003676654634519031</c:v>
                </c:pt>
                <c:pt idx="2">
                  <c:v>0.000594872847455506</c:v>
                </c:pt>
                <c:pt idx="3">
                  <c:v>0.008650589688322628</c:v>
                </c:pt>
                <c:pt idx="4">
                  <c:v>0.0033209441336984396</c:v>
                </c:pt>
                <c:pt idx="5">
                  <c:v>0.008698360866326887</c:v>
                </c:pt>
                <c:pt idx="6">
                  <c:v>0.016342961653318288</c:v>
                </c:pt>
                <c:pt idx="7">
                  <c:v>0.03266522847178794</c:v>
                </c:pt>
                <c:pt idx="8">
                  <c:v>0.032846479531879955</c:v>
                </c:pt>
                <c:pt idx="9">
                  <c:v>0.021186787847783866</c:v>
                </c:pt>
                <c:pt idx="10">
                  <c:v>0.005672638105979871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0.004876531424538872</c:v>
                </c:pt>
                <c:pt idx="1">
                  <c:v>0.006484058604671671</c:v>
                </c:pt>
                <c:pt idx="2">
                  <c:v>0.017607473748520872</c:v>
                </c:pt>
                <c:pt idx="3">
                  <c:v>0.0144704216098494</c:v>
                </c:pt>
                <c:pt idx="4">
                  <c:v>0.012628130636830003</c:v>
                </c:pt>
                <c:pt idx="5">
                  <c:v>0.044507068052242346</c:v>
                </c:pt>
                <c:pt idx="6">
                  <c:v>0.05388309462556401</c:v>
                </c:pt>
                <c:pt idx="7">
                  <c:v>0.05930241930010393</c:v>
                </c:pt>
                <c:pt idx="8">
                  <c:v>0.058665760192039416</c:v>
                </c:pt>
                <c:pt idx="9">
                  <c:v>0.07077977380581564</c:v>
                </c:pt>
                <c:pt idx="10">
                  <c:v>0.016710056115991592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0.005143166705241142</c:v>
                </c:pt>
                <c:pt idx="1">
                  <c:v>0.004557672331505151</c:v>
                </c:pt>
                <c:pt idx="2">
                  <c:v>0.003583180860652393</c:v>
                </c:pt>
                <c:pt idx="3">
                  <c:v>0.0038627459064201563</c:v>
                </c:pt>
                <c:pt idx="4">
                  <c:v>0.012700932109422533</c:v>
                </c:pt>
                <c:pt idx="5">
                  <c:v>0.032092645836257816</c:v>
                </c:pt>
                <c:pt idx="6">
                  <c:v>0.028317091343125246</c:v>
                </c:pt>
                <c:pt idx="7">
                  <c:v>0.039559731629814326</c:v>
                </c:pt>
                <c:pt idx="8">
                  <c:v>0.0548241597919585</c:v>
                </c:pt>
                <c:pt idx="9">
                  <c:v>0.03423495783400359</c:v>
                </c:pt>
                <c:pt idx="10">
                  <c:v>0.0012379450108313485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0.000642775211023752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0.0015536403900010128</c:v>
                </c:pt>
                <c:pt idx="1">
                  <c:v>0.0005926825840111598</c:v>
                </c:pt>
                <c:pt idx="2">
                  <c:v>0.002300763587128022</c:v>
                </c:pt>
                <c:pt idx="3">
                  <c:v>0.0008153503540898862</c:v>
                </c:pt>
                <c:pt idx="4">
                  <c:v>0.004046164696381986</c:v>
                </c:pt>
                <c:pt idx="5">
                  <c:v>0.008077394139565281</c:v>
                </c:pt>
                <c:pt idx="6">
                  <c:v>0.0063320831646094386</c:v>
                </c:pt>
                <c:pt idx="7">
                  <c:v>0.0021962123080222825</c:v>
                </c:pt>
                <c:pt idx="8">
                  <c:v>0.0023832860437729285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0.0021264407486905196</c:v>
                </c:pt>
                <c:pt idx="1">
                  <c:v>0.005680882008457851</c:v>
                </c:pt>
                <c:pt idx="2">
                  <c:v>0.006285509508606457</c:v>
                </c:pt>
                <c:pt idx="3">
                  <c:v>0.014216523188567235</c:v>
                </c:pt>
                <c:pt idx="4">
                  <c:v>0.024898983453762194</c:v>
                </c:pt>
                <c:pt idx="5">
                  <c:v>0.0319958870341715</c:v>
                </c:pt>
                <c:pt idx="6">
                  <c:v>0.03748829517478188</c:v>
                </c:pt>
                <c:pt idx="7">
                  <c:v>0.06542085274541884</c:v>
                </c:pt>
                <c:pt idx="8">
                  <c:v>0.06775527194586373</c:v>
                </c:pt>
                <c:pt idx="9">
                  <c:v>0.017148028106470432</c:v>
                </c:pt>
                <c:pt idx="10">
                  <c:v>0.0730818669164024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0.008353165138067992</c:v>
                </c:pt>
                <c:pt idx="3">
                  <c:v>0.3802122559604967</c:v>
                </c:pt>
                <c:pt idx="4">
                  <c:v>0.10773548689713384</c:v>
                </c:pt>
                <c:pt idx="5">
                  <c:v>0.11240208748273982</c:v>
                </c:pt>
                <c:pt idx="6">
                  <c:v>0.005703933490111149</c:v>
                </c:pt>
                <c:pt idx="7">
                  <c:v>0.1840588125433033</c:v>
                </c:pt>
                <c:pt idx="8">
                  <c:v>0.20114016781195526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0.008353165138067992</c:v>
                </c:pt>
                <c:pt idx="3">
                  <c:v>0.3802122559604967</c:v>
                </c:pt>
                <c:pt idx="4">
                  <c:v>0.10773548689713384</c:v>
                </c:pt>
                <c:pt idx="5">
                  <c:v>0.11240208748273982</c:v>
                </c:pt>
                <c:pt idx="6">
                  <c:v>0.005703933490111149</c:v>
                </c:pt>
                <c:pt idx="7">
                  <c:v>0.1840588125433033</c:v>
                </c:pt>
                <c:pt idx="8">
                  <c:v>0.20114016781195526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0.005551172414152642</c:v>
                </c:pt>
                <c:pt idx="1">
                  <c:v>0.004096258482107895</c:v>
                </c:pt>
                <c:pt idx="2">
                  <c:v>0.0025257717638250436</c:v>
                </c:pt>
                <c:pt idx="3">
                  <c:v>0.0031805051652343264</c:v>
                </c:pt>
                <c:pt idx="4">
                  <c:v>0.006204034586618491</c:v>
                </c:pt>
                <c:pt idx="5">
                  <c:v>0.03363287269512009</c:v>
                </c:pt>
                <c:pt idx="6">
                  <c:v>0.030681851666232315</c:v>
                </c:pt>
                <c:pt idx="7">
                  <c:v>0.03527595233780232</c:v>
                </c:pt>
                <c:pt idx="8">
                  <c:v>0.059610863624582545</c:v>
                </c:pt>
                <c:pt idx="9">
                  <c:v>0.042407752224709085</c:v>
                </c:pt>
                <c:pt idx="10">
                  <c:v>0.004656384546163982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0.01440716332905598</c:v>
                </c:pt>
                <c:pt idx="1">
                  <c:v>0.012044393970977332</c:v>
                </c:pt>
                <c:pt idx="2">
                  <c:v>0.014302872009187803</c:v>
                </c:pt>
                <c:pt idx="3">
                  <c:v>0.07353414332388442</c:v>
                </c:pt>
                <c:pt idx="4">
                  <c:v>0.05488923808164483</c:v>
                </c:pt>
                <c:pt idx="5">
                  <c:v>0.12557448270961982</c:v>
                </c:pt>
                <c:pt idx="6">
                  <c:v>0.12102272836063067</c:v>
                </c:pt>
                <c:pt idx="7">
                  <c:v>0.18684329868097355</c:v>
                </c:pt>
                <c:pt idx="8">
                  <c:v>0.21470096608732966</c:v>
                </c:pt>
                <c:pt idx="9">
                  <c:v>0.11508403400458216</c:v>
                </c:pt>
                <c:pt idx="10">
                  <c:v>0.06759667944211377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0.004367188957190241</c:v>
                </c:pt>
                <c:pt idx="2">
                  <c:v>0.001980206855260846</c:v>
                </c:pt>
                <c:pt idx="3">
                  <c:v>0.025236124707740077</c:v>
                </c:pt>
                <c:pt idx="4">
                  <c:v>0.012443711623541293</c:v>
                </c:pt>
                <c:pt idx="5">
                  <c:v>0.012327000563298475</c:v>
                </c:pt>
                <c:pt idx="6">
                  <c:v>0.001977906903339616</c:v>
                </c:pt>
                <c:pt idx="7">
                  <c:v>0.025746978528724093</c:v>
                </c:pt>
                <c:pt idx="8">
                  <c:v>0.01892169295620002</c:v>
                </c:pt>
                <c:pt idx="9">
                  <c:v>0.009222749705334472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0.0010806266603101361</c:v>
                </c:pt>
                <c:pt idx="3">
                  <c:v>0.008807591133913039</c:v>
                </c:pt>
                <c:pt idx="4">
                  <c:v>0.010092321277592933</c:v>
                </c:pt>
                <c:pt idx="6">
                  <c:v>0.001112768488409326</c:v>
                </c:pt>
                <c:pt idx="7">
                  <c:v>0.010893526778992831</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0.0008795763631158114</c:v>
                </c:pt>
                <c:pt idx="2">
                  <c:v>0.0006292380962495264</c:v>
                </c:pt>
                <c:pt idx="3">
                  <c:v>0.012570484973439494</c:v>
                </c:pt>
                <c:pt idx="4">
                  <c:v>0.0040958291297639145</c:v>
                </c:pt>
                <c:pt idx="5">
                  <c:v>0.01621021638758408</c:v>
                </c:pt>
                <c:pt idx="6">
                  <c:v>0.01834863693550634</c:v>
                </c:pt>
                <c:pt idx="7">
                  <c:v>0.0179153259935466</c:v>
                </c:pt>
                <c:pt idx="8">
                  <c:v>0.04827314463611624</c:v>
                </c:pt>
                <c:pt idx="9">
                  <c:v>0.014978419637371296</c:v>
                </c:pt>
                <c:pt idx="10">
                  <c:v>0.014066822193632159</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0.0015133453646501611</c:v>
                </c:pt>
                <c:pt idx="1">
                  <c:v>0.002078541299653037</c:v>
                </c:pt>
                <c:pt idx="2">
                  <c:v>0.007555428309437762</c:v>
                </c:pt>
                <c:pt idx="3">
                  <c:v>0.029209038656953654</c:v>
                </c:pt>
                <c:pt idx="4">
                  <c:v>0.008404081818972635</c:v>
                </c:pt>
                <c:pt idx="5">
                  <c:v>0.03828752387802897</c:v>
                </c:pt>
                <c:pt idx="6">
                  <c:v>0.04083503687418042</c:v>
                </c:pt>
                <c:pt idx="7">
                  <c:v>0.06366258868133055</c:v>
                </c:pt>
                <c:pt idx="8">
                  <c:v>0.047478936738436686</c:v>
                </c:pt>
                <c:pt idx="9">
                  <c:v>0.040539688548215665</c:v>
                </c:pt>
                <c:pt idx="10">
                  <c:v>0.0433021953000839</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0.009859888136433424</c:v>
                </c:pt>
                <c:pt idx="2">
                  <c:v>0.0009791125323868448</c:v>
                </c:pt>
                <c:pt idx="3">
                  <c:v>0.003964835368090257</c:v>
                </c:pt>
                <c:pt idx="4">
                  <c:v>0.017391115201780043</c:v>
                </c:pt>
                <c:pt idx="5">
                  <c:v>0.03766822732395896</c:v>
                </c:pt>
                <c:pt idx="6">
                  <c:v>0.022885999335348396</c:v>
                </c:pt>
                <c:pt idx="7">
                  <c:v>0.05023630884764077</c:v>
                </c:pt>
                <c:pt idx="8">
                  <c:v>0.04761199470695965</c:v>
                </c:pt>
                <c:pt idx="9">
                  <c:v>0.037207023715074505</c:v>
                </c:pt>
                <c:pt idx="10">
                  <c:v>0.010180886676199699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0.01440716332905598</c:v>
                </c:pt>
                <c:pt idx="1">
                  <c:v>0.012044393970977332</c:v>
                </c:pt>
                <c:pt idx="2">
                  <c:v>0.014302872009187803</c:v>
                </c:pt>
                <c:pt idx="3">
                  <c:v>0.07353414332388442</c:v>
                </c:pt>
                <c:pt idx="4">
                  <c:v>0.05488923808164483</c:v>
                </c:pt>
                <c:pt idx="5">
                  <c:v>0.12557448270961982</c:v>
                </c:pt>
                <c:pt idx="6">
                  <c:v>0.12102272836063067</c:v>
                </c:pt>
                <c:pt idx="7">
                  <c:v>0.18684329868097355</c:v>
                </c:pt>
                <c:pt idx="8">
                  <c:v>0.21470096608732966</c:v>
                </c:pt>
                <c:pt idx="9">
                  <c:v>0.11508403400458216</c:v>
                </c:pt>
                <c:pt idx="10">
                  <c:v>0.06759667944211377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0.0009381331390303284</c:v>
                </c:pt>
                <c:pt idx="1">
                  <c:v>0.002826445415278428</c:v>
                </c:pt>
                <c:pt idx="3">
                  <c:v>0.0012796357501743693</c:v>
                </c:pt>
                <c:pt idx="4">
                  <c:v>0.0037226044317463076</c:v>
                </c:pt>
                <c:pt idx="5">
                  <c:v>0.007227230920158037</c:v>
                </c:pt>
                <c:pt idx="6">
                  <c:v>0.005310778732153689</c:v>
                </c:pt>
                <c:pt idx="7">
                  <c:v>0.007069120725333077</c:v>
                </c:pt>
                <c:pt idx="8">
                  <c:v>0.0013707253460146856</c:v>
                </c:pt>
                <c:pt idx="9">
                  <c:v>0.0009850751577426338</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0.005291658228443035</c:v>
                </c:pt>
                <c:pt idx="2">
                  <c:v>0.039469355283623976</c:v>
                </c:pt>
                <c:pt idx="3">
                  <c:v>0.012088662743128498</c:v>
                </c:pt>
                <c:pt idx="4">
                  <c:v>0.007079372289669227</c:v>
                </c:pt>
                <c:pt idx="5">
                  <c:v>0.013690961450585393</c:v>
                </c:pt>
                <c:pt idx="6">
                  <c:v>0.07072814467269822</c:v>
                </c:pt>
                <c:pt idx="7">
                  <c:v>0.1685900484983571</c:v>
                </c:pt>
                <c:pt idx="8">
                  <c:v>0.2754727107232577</c:v>
                </c:pt>
                <c:pt idx="9">
                  <c:v>0.18549766489847433</c:v>
                </c:pt>
                <c:pt idx="10">
                  <c:v>0.2220174765351764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0.005291658228443035</c:v>
                </c:pt>
                <c:pt idx="2">
                  <c:v>0.039469355283623976</c:v>
                </c:pt>
                <c:pt idx="3">
                  <c:v>0.012088662743128498</c:v>
                </c:pt>
                <c:pt idx="4">
                  <c:v>0.007079372289669227</c:v>
                </c:pt>
                <c:pt idx="5">
                  <c:v>0.013690961450585393</c:v>
                </c:pt>
                <c:pt idx="6">
                  <c:v>0.07072814467269822</c:v>
                </c:pt>
                <c:pt idx="7">
                  <c:v>0.1685900484983571</c:v>
                </c:pt>
                <c:pt idx="8">
                  <c:v>0.2754727107232577</c:v>
                </c:pt>
                <c:pt idx="9">
                  <c:v>0.18549766489847433</c:v>
                </c:pt>
                <c:pt idx="10">
                  <c:v>0.2220174765351764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0.016687491382740963</c:v>
                </c:pt>
                <c:pt idx="1">
                  <c:v>0.01984474950618153</c:v>
                </c:pt>
                <c:pt idx="2">
                  <c:v>0.020650975604824384</c:v>
                </c:pt>
                <c:pt idx="3">
                  <c:v>0.038112756164787195</c:v>
                </c:pt>
                <c:pt idx="4">
                  <c:v>0.06178028423511178</c:v>
                </c:pt>
                <c:pt idx="5">
                  <c:v>0.09923269792249047</c:v>
                </c:pt>
                <c:pt idx="6">
                  <c:v>0.13318263902711563</c:v>
                </c:pt>
                <c:pt idx="7">
                  <c:v>0.1785255202829506</c:v>
                </c:pt>
                <c:pt idx="8">
                  <c:v>0.24419319081565977</c:v>
                </c:pt>
                <c:pt idx="9">
                  <c:v>0.09521701832419886</c:v>
                </c:pt>
                <c:pt idx="10">
                  <c:v>0.09257267673393883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0.0180975516137549</c:v>
                </c:pt>
                <c:pt idx="1">
                  <c:v>0.0011038120023828693</c:v>
                </c:pt>
                <c:pt idx="2">
                  <c:v>0.0015282875797082284</c:v>
                </c:pt>
                <c:pt idx="3">
                  <c:v>0.240745567704595</c:v>
                </c:pt>
                <c:pt idx="4">
                  <c:v>0.25074804702660697</c:v>
                </c:pt>
                <c:pt idx="5">
                  <c:v>0.09501567428034123</c:v>
                </c:pt>
                <c:pt idx="6">
                  <c:v>0.01776621971473062</c:v>
                </c:pt>
                <c:pt idx="7">
                  <c:v>0.1586117829623229</c:v>
                </c:pt>
                <c:pt idx="8">
                  <c:v>0.2067430246170972</c:v>
                </c:pt>
                <c:pt idx="9">
                  <c:v>0.009640032498460066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0.0013199518326765553</c:v>
                </c:pt>
                <c:pt idx="1">
                  <c:v>0.0023810124169004517</c:v>
                </c:pt>
                <c:pt idx="2">
                  <c:v>0.0006202781977510567</c:v>
                </c:pt>
                <c:pt idx="3">
                  <c:v>0.0012098836102667125</c:v>
                </c:pt>
                <c:pt idx="4">
                  <c:v>0.0022058261957309715</c:v>
                </c:pt>
                <c:pt idx="5">
                  <c:v>0.006757529507121032</c:v>
                </c:pt>
                <c:pt idx="6">
                  <c:v>0.011112639277145626</c:v>
                </c:pt>
                <c:pt idx="7">
                  <c:v>0.003726488273448546</c:v>
                </c:pt>
                <c:pt idx="8">
                  <c:v>0.0012315168611852316</c:v>
                </c:pt>
                <c:pt idx="9">
                  <c:v>0.0007595506556998316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0.0180975516137549</c:v>
                </c:pt>
                <c:pt idx="1">
                  <c:v>0.0011038120023828693</c:v>
                </c:pt>
                <c:pt idx="2">
                  <c:v>0.0015282875797082284</c:v>
                </c:pt>
                <c:pt idx="3">
                  <c:v>0.240745567704595</c:v>
                </c:pt>
                <c:pt idx="4">
                  <c:v>0.25074804702660697</c:v>
                </c:pt>
                <c:pt idx="5">
                  <c:v>0.09501567428034123</c:v>
                </c:pt>
                <c:pt idx="6">
                  <c:v>0.01776621971473062</c:v>
                </c:pt>
                <c:pt idx="7">
                  <c:v>0.1586117829623229</c:v>
                </c:pt>
                <c:pt idx="8">
                  <c:v>0.2067430246170972</c:v>
                </c:pt>
                <c:pt idx="9">
                  <c:v>0.009640032498460066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0.016687491382740963</c:v>
                </c:pt>
                <c:pt idx="1">
                  <c:v>0.01984474950618153</c:v>
                </c:pt>
                <c:pt idx="2">
                  <c:v>0.020650975604824384</c:v>
                </c:pt>
                <c:pt idx="3">
                  <c:v>0.038112756164787195</c:v>
                </c:pt>
                <c:pt idx="4">
                  <c:v>0.06178028423511178</c:v>
                </c:pt>
                <c:pt idx="5">
                  <c:v>0.09923269792249047</c:v>
                </c:pt>
                <c:pt idx="6">
                  <c:v>0.13318263902711563</c:v>
                </c:pt>
                <c:pt idx="7">
                  <c:v>0.1785255202829506</c:v>
                </c:pt>
                <c:pt idx="8">
                  <c:v>0.24419319081565977</c:v>
                </c:pt>
                <c:pt idx="9">
                  <c:v>0.09521701832419886</c:v>
                </c:pt>
                <c:pt idx="10">
                  <c:v>0.09257267673393883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0.0020780823524061756</c:v>
                </c:pt>
                <c:pt idx="1">
                  <c:v>0.002355451506380336</c:v>
                </c:pt>
                <c:pt idx="2">
                  <c:v>0.003614503482256394</c:v>
                </c:pt>
                <c:pt idx="3">
                  <c:v>0.008517900239087575</c:v>
                </c:pt>
                <c:pt idx="4">
                  <c:v>0.017343636466930157</c:v>
                </c:pt>
                <c:pt idx="5">
                  <c:v>0.01275683166705993</c:v>
                </c:pt>
                <c:pt idx="6">
                  <c:v>0.007207814816433501</c:v>
                </c:pt>
                <c:pt idx="7">
                  <c:v>0.02920187325647955</c:v>
                </c:pt>
                <c:pt idx="8">
                  <c:v>0.01742416155771727</c:v>
                </c:pt>
                <c:pt idx="9">
                  <c:v>0.004500358633514677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0.0016888052544243983</c:v>
                </c:pt>
                <c:pt idx="2">
                  <c:v>0.0010296247064460605</c:v>
                </c:pt>
                <c:pt idx="3">
                  <c:v>0.0077868122435959105</c:v>
                </c:pt>
                <c:pt idx="4">
                  <c:v>0.003220756183550201</c:v>
                </c:pt>
                <c:pt idx="5">
                  <c:v>0.0028616907876966133</c:v>
                </c:pt>
                <c:pt idx="6">
                  <c:v>0.024260985832201</c:v>
                </c:pt>
                <c:pt idx="7">
                  <c:v>0.019396595169296222</c:v>
                </c:pt>
                <c:pt idx="8">
                  <c:v>0.04073534154863344</c:v>
                </c:pt>
                <c:pt idx="9">
                  <c:v>0.019335073618772836</c:v>
                </c:pt>
                <c:pt idx="10">
                  <c:v>0.01397061296652627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0.002452255904739394</c:v>
                </c:pt>
                <c:pt idx="7">
                  <c:v>0.004043098673733788</c:v>
                </c:pt>
                <c:pt idx="8">
                  <c:v>0.0050907986064543855</c:v>
                </c:pt>
                <c:pt idx="9">
                  <c:v>0.0008179268509601912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0.0021264407486905196</c:v>
                </c:pt>
                <c:pt idx="1">
                  <c:v>0.005680882008457851</c:v>
                </c:pt>
                <c:pt idx="2">
                  <c:v>0.006285509508606457</c:v>
                </c:pt>
                <c:pt idx="3">
                  <c:v>0.014216523188567235</c:v>
                </c:pt>
                <c:pt idx="4">
                  <c:v>0.024898983453762194</c:v>
                </c:pt>
                <c:pt idx="5">
                  <c:v>0.0319958870341715</c:v>
                </c:pt>
                <c:pt idx="6">
                  <c:v>0.03748829517478188</c:v>
                </c:pt>
                <c:pt idx="7">
                  <c:v>0.06542085274541884</c:v>
                </c:pt>
                <c:pt idx="8">
                  <c:v>0.06775527194586373</c:v>
                </c:pt>
                <c:pt idx="9">
                  <c:v>0.017148028106470432</c:v>
                </c:pt>
                <c:pt idx="10">
                  <c:v>0.0730818669164024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8">
                  <c:v>0.00320020801487732</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0.005551172414152642</c:v>
                </c:pt>
                <c:pt idx="1">
                  <c:v>0.004096258482107895</c:v>
                </c:pt>
                <c:pt idx="2">
                  <c:v>0.0025257717638250436</c:v>
                </c:pt>
                <c:pt idx="3">
                  <c:v>0.0031805051652343264</c:v>
                </c:pt>
                <c:pt idx="4">
                  <c:v>0.006204034586618491</c:v>
                </c:pt>
                <c:pt idx="5">
                  <c:v>0.03363287269512009</c:v>
                </c:pt>
                <c:pt idx="6">
                  <c:v>0.030681851666232315</c:v>
                </c:pt>
                <c:pt idx="7">
                  <c:v>0.03527595233780232</c:v>
                </c:pt>
                <c:pt idx="8">
                  <c:v>0.059610863624582545</c:v>
                </c:pt>
                <c:pt idx="9">
                  <c:v>0.042407752224709085</c:v>
                </c:pt>
                <c:pt idx="10">
                  <c:v>0.004656384546163982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0.016687491382740963</c:v>
                </c:pt>
                <c:pt idx="1">
                  <c:v>0.01984474950618153</c:v>
                </c:pt>
                <c:pt idx="2">
                  <c:v>0.020650975604824384</c:v>
                </c:pt>
                <c:pt idx="3">
                  <c:v>0.038112756164787195</c:v>
                </c:pt>
                <c:pt idx="4">
                  <c:v>0.06178028423511178</c:v>
                </c:pt>
                <c:pt idx="5">
                  <c:v>0.09923269792249047</c:v>
                </c:pt>
                <c:pt idx="6">
                  <c:v>0.13318263902711563</c:v>
                </c:pt>
                <c:pt idx="7">
                  <c:v>0.1785255202829506</c:v>
                </c:pt>
                <c:pt idx="8">
                  <c:v>0.24419319081565977</c:v>
                </c:pt>
                <c:pt idx="9">
                  <c:v>0.09521701832419886</c:v>
                </c:pt>
                <c:pt idx="10">
                  <c:v>0.09257267673393883</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0.0013199518326765553</c:v>
                </c:pt>
                <c:pt idx="1">
                  <c:v>0.0023810124169004517</c:v>
                </c:pt>
                <c:pt idx="2">
                  <c:v>0.0006202781977510567</c:v>
                </c:pt>
                <c:pt idx="3">
                  <c:v>0.0012098836102667125</c:v>
                </c:pt>
                <c:pt idx="4">
                  <c:v>0.0022058261957309715</c:v>
                </c:pt>
                <c:pt idx="5">
                  <c:v>0.006757529507121032</c:v>
                </c:pt>
                <c:pt idx="6">
                  <c:v>0.011112639277145626</c:v>
                </c:pt>
                <c:pt idx="7">
                  <c:v>0.003726488273448546</c:v>
                </c:pt>
                <c:pt idx="8">
                  <c:v>0.0012315168611852316</c:v>
                </c:pt>
                <c:pt idx="9">
                  <c:v>0.0007595506556998316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0.005236997505600131</c:v>
                </c:pt>
                <c:pt idx="2">
                  <c:v>0.044690603279236144</c:v>
                </c:pt>
                <c:pt idx="3">
                  <c:v>0.007785390843224244</c:v>
                </c:pt>
                <c:pt idx="4">
                  <c:v>0.005396887048983883</c:v>
                </c:pt>
                <c:pt idx="5">
                  <c:v>0.015186923790371034</c:v>
                </c:pt>
                <c:pt idx="6">
                  <c:v>0.06798306597546827</c:v>
                </c:pt>
                <c:pt idx="7">
                  <c:v>0.17035517494191396</c:v>
                </c:pt>
                <c:pt idx="8">
                  <c:v>0.2697100452327518</c:v>
                </c:pt>
                <c:pt idx="9">
                  <c:v>0.19172318249558798</c:v>
                </c:pt>
                <c:pt idx="10">
                  <c:v>0.22193172888686252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0.005236997505600131</c:v>
                </c:pt>
                <c:pt idx="2">
                  <c:v>0.044690603279236144</c:v>
                </c:pt>
                <c:pt idx="3">
                  <c:v>0.007785390843224244</c:v>
                </c:pt>
                <c:pt idx="4">
                  <c:v>0.005396887048983883</c:v>
                </c:pt>
                <c:pt idx="5">
                  <c:v>0.015186923790371034</c:v>
                </c:pt>
                <c:pt idx="6">
                  <c:v>0.06798306597546827</c:v>
                </c:pt>
                <c:pt idx="7">
                  <c:v>0.17035517494191396</c:v>
                </c:pt>
                <c:pt idx="8">
                  <c:v>0.2697100452327518</c:v>
                </c:pt>
                <c:pt idx="9">
                  <c:v>0.19172318249558798</c:v>
                </c:pt>
                <c:pt idx="10">
                  <c:v>0.22193172888686252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0.00559358898612872</c:v>
                </c:pt>
                <c:pt idx="1">
                  <c:v>0.003632440383598767</c:v>
                </c:pt>
                <c:pt idx="2">
                  <c:v>0.006570452721088412</c:v>
                </c:pt>
                <c:pt idx="3">
                  <c:v>0.0032011317180354335</c:v>
                </c:pt>
                <c:pt idx="4">
                  <c:v>0.007779401101119331</c:v>
                </c:pt>
                <c:pt idx="5">
                  <c:v>0.0112278862313213</c:v>
                </c:pt>
                <c:pt idx="6">
                  <c:v>0.0224310522603213</c:v>
                </c:pt>
                <c:pt idx="7">
                  <c:v>0.02550375850050511</c:v>
                </c:pt>
                <c:pt idx="8">
                  <c:v>0.05743603527767756</c:v>
                </c:pt>
                <c:pt idx="9">
                  <c:v>0.011066255085031994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0.004011314270013406</c:v>
                </c:pt>
                <c:pt idx="1">
                  <c:v>0.004948769557768145</c:v>
                </c:pt>
                <c:pt idx="2">
                  <c:v>0.0037158044669079945</c:v>
                </c:pt>
                <c:pt idx="3">
                  <c:v>0.011783536209714679</c:v>
                </c:pt>
                <c:pt idx="4">
                  <c:v>0.01802717058757774</c:v>
                </c:pt>
                <c:pt idx="5">
                  <c:v>0.010869254450006912</c:v>
                </c:pt>
                <c:pt idx="6">
                  <c:v>0.010434324914567557</c:v>
                </c:pt>
                <c:pt idx="7">
                  <c:v>0.02133951590923541</c:v>
                </c:pt>
                <c:pt idx="8">
                  <c:v>0.020339809368483234</c:v>
                </c:pt>
                <c:pt idx="9">
                  <c:v>0.0022830431841173848</c:v>
                </c:pt>
                <c:pt idx="10">
                  <c:v>0.0012343396389064985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0.003676654634519031</c:v>
                </c:pt>
                <c:pt idx="2">
                  <c:v>0.000594872847455506</c:v>
                </c:pt>
                <c:pt idx="3">
                  <c:v>0.008650589688322628</c:v>
                </c:pt>
                <c:pt idx="4">
                  <c:v>0.0033209441336984396</c:v>
                </c:pt>
                <c:pt idx="5">
                  <c:v>0.008698360866326887</c:v>
                </c:pt>
                <c:pt idx="6">
                  <c:v>0.016342961653318288</c:v>
                </c:pt>
                <c:pt idx="7">
                  <c:v>0.03266522847178794</c:v>
                </c:pt>
                <c:pt idx="8">
                  <c:v>0.032846479531879955</c:v>
                </c:pt>
                <c:pt idx="9">
                  <c:v>0.021186787847783866</c:v>
                </c:pt>
                <c:pt idx="10">
                  <c:v>0.005672638105979871</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6">
                  <c:v>0.0022620463993700407</c:v>
                </c:pt>
                <c:pt idx="7">
                  <c:v>0.005291820696417607</c:v>
                </c:pt>
                <c:pt idx="8">
                  <c:v>0.0046080483907251155</c:v>
                </c:pt>
                <c:pt idx="9">
                  <c:v>0.0011432183702208248</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0.004876531424538872</c:v>
                </c:pt>
                <c:pt idx="1">
                  <c:v>0.006484058604671671</c:v>
                </c:pt>
                <c:pt idx="2">
                  <c:v>0.017607473748520872</c:v>
                </c:pt>
                <c:pt idx="3">
                  <c:v>0.0144704216098494</c:v>
                </c:pt>
                <c:pt idx="4">
                  <c:v>0.012628130636830003</c:v>
                </c:pt>
                <c:pt idx="5">
                  <c:v>0.044507068052242346</c:v>
                </c:pt>
                <c:pt idx="6">
                  <c:v>0.05388309462556401</c:v>
                </c:pt>
                <c:pt idx="7">
                  <c:v>0.05930241930010393</c:v>
                </c:pt>
                <c:pt idx="8">
                  <c:v>0.058665760192039416</c:v>
                </c:pt>
                <c:pt idx="9">
                  <c:v>0.07077977380581564</c:v>
                </c:pt>
                <c:pt idx="10">
                  <c:v>0.016710056115991592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7">
                  <c:v>0.0014957426236028304</c:v>
                </c:pt>
                <c:pt idx="8">
                  <c:v>0.004314764904783299</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0.005143166705241142</c:v>
                </c:pt>
                <c:pt idx="1">
                  <c:v>0.004557672331505151</c:v>
                </c:pt>
                <c:pt idx="2">
                  <c:v>0.003583180860652393</c:v>
                </c:pt>
                <c:pt idx="3">
                  <c:v>0.0038627459064201563</c:v>
                </c:pt>
                <c:pt idx="4">
                  <c:v>0.012700932109422533</c:v>
                </c:pt>
                <c:pt idx="5">
                  <c:v>0.032092645836257816</c:v>
                </c:pt>
                <c:pt idx="6">
                  <c:v>0.028317091343125246</c:v>
                </c:pt>
                <c:pt idx="7">
                  <c:v>0.039559731629814326</c:v>
                </c:pt>
                <c:pt idx="8">
                  <c:v>0.0548241597919585</c:v>
                </c:pt>
                <c:pt idx="9">
                  <c:v>0.03423495783400359</c:v>
                </c:pt>
                <c:pt idx="10">
                  <c:v>0.0012379450108313485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0.0015536403900010128</c:v>
                </c:pt>
                <c:pt idx="1">
                  <c:v>0.0005926825840111598</c:v>
                </c:pt>
                <c:pt idx="2">
                  <c:v>0.002300763587128022</c:v>
                </c:pt>
                <c:pt idx="3">
                  <c:v>0.0008153503540898862</c:v>
                </c:pt>
                <c:pt idx="4">
                  <c:v>0.004046164696381986</c:v>
                </c:pt>
                <c:pt idx="5">
                  <c:v>0.008077394139565281</c:v>
                </c:pt>
                <c:pt idx="6">
                  <c:v>0.0063320831646094386</c:v>
                </c:pt>
                <c:pt idx="7">
                  <c:v>0.0021962123080222825</c:v>
                </c:pt>
                <c:pt idx="8">
                  <c:v>0.0023832860437729285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0.005236997505600131</c:v>
                </c:pt>
                <c:pt idx="2">
                  <c:v>0.044690603279236144</c:v>
                </c:pt>
                <c:pt idx="3">
                  <c:v>0.007785390843224244</c:v>
                </c:pt>
                <c:pt idx="4">
                  <c:v>0.005396887048983883</c:v>
                </c:pt>
                <c:pt idx="5">
                  <c:v>0.015186923790371034</c:v>
                </c:pt>
                <c:pt idx="6">
                  <c:v>0.06798306597546827</c:v>
                </c:pt>
                <c:pt idx="7">
                  <c:v>0.17035517494191396</c:v>
                </c:pt>
                <c:pt idx="8">
                  <c:v>0.2697100452327518</c:v>
                </c:pt>
                <c:pt idx="9">
                  <c:v>0.19172318249558798</c:v>
                </c:pt>
                <c:pt idx="10">
                  <c:v>0.22193172888686252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0.008478050108144033</c:v>
                </c:pt>
                <c:pt idx="1">
                  <c:v>0.006548932765744439</c:v>
                </c:pt>
                <c:pt idx="2">
                  <c:v>0.005816825942684429</c:v>
                </c:pt>
                <c:pt idx="3">
                  <c:v>0.0036110548923463884</c:v>
                </c:pt>
                <c:pt idx="4">
                  <c:v>0.010143128037627248</c:v>
                </c:pt>
                <c:pt idx="5">
                  <c:v>0.012048030800836568</c:v>
                </c:pt>
                <c:pt idx="6">
                  <c:v>0.025840439686643426</c:v>
                </c:pt>
                <c:pt idx="7">
                  <c:v>0.0320189655542586</c:v>
                </c:pt>
                <c:pt idx="8">
                  <c:v>0.027663234610979196</c:v>
                </c:pt>
                <c:pt idx="9">
                  <c:v>0.014616772669708868</c:v>
                </c:pt>
                <c:pt idx="10">
                  <c:v>0.0017995267552757723</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0.008353165138067992</c:v>
                </c:pt>
                <c:pt idx="3">
                  <c:v>0.3802122559604967</c:v>
                </c:pt>
                <c:pt idx="4">
                  <c:v>0.10773548689713384</c:v>
                </c:pt>
                <c:pt idx="5">
                  <c:v>0.11240208748273982</c:v>
                </c:pt>
                <c:pt idx="6">
                  <c:v>0.005703933490111149</c:v>
                </c:pt>
                <c:pt idx="7">
                  <c:v>0.1840588125433033</c:v>
                </c:pt>
                <c:pt idx="8">
                  <c:v>0.20114016781195526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2">
                  <c:v>0.008353165138067992</c:v>
                </c:pt>
                <c:pt idx="3">
                  <c:v>0.3802122559604967</c:v>
                </c:pt>
                <c:pt idx="4">
                  <c:v>0.10773548689713384</c:v>
                </c:pt>
                <c:pt idx="5">
                  <c:v>0.11240208748273982</c:v>
                </c:pt>
                <c:pt idx="6">
                  <c:v>0.005703933490111149</c:v>
                </c:pt>
                <c:pt idx="7">
                  <c:v>0.1840588125433033</c:v>
                </c:pt>
                <c:pt idx="8">
                  <c:v>0.20114016781195526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0.01440716332905598</c:v>
                </c:pt>
                <c:pt idx="1">
                  <c:v>0.012044393970977332</c:v>
                </c:pt>
                <c:pt idx="2">
                  <c:v>0.014302872009187803</c:v>
                </c:pt>
                <c:pt idx="3">
                  <c:v>0.07353414332388442</c:v>
                </c:pt>
                <c:pt idx="4">
                  <c:v>0.05488923808164483</c:v>
                </c:pt>
                <c:pt idx="5">
                  <c:v>0.12557448270961982</c:v>
                </c:pt>
                <c:pt idx="6">
                  <c:v>0.12102272836063067</c:v>
                </c:pt>
                <c:pt idx="7">
                  <c:v>0.18684329868097355</c:v>
                </c:pt>
                <c:pt idx="8">
                  <c:v>0.21470096608732966</c:v>
                </c:pt>
                <c:pt idx="9">
                  <c:v>0.11508403400458216</c:v>
                </c:pt>
                <c:pt idx="10">
                  <c:v>0.06759667944211377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0.004367188957190241</c:v>
                </c:pt>
                <c:pt idx="2">
                  <c:v>0.001980206855260846</c:v>
                </c:pt>
                <c:pt idx="3">
                  <c:v>0.025236124707740077</c:v>
                </c:pt>
                <c:pt idx="4">
                  <c:v>0.012443711623541293</c:v>
                </c:pt>
                <c:pt idx="5">
                  <c:v>0.012327000563298475</c:v>
                </c:pt>
                <c:pt idx="6">
                  <c:v>0.001977906903339616</c:v>
                </c:pt>
                <c:pt idx="7">
                  <c:v>0.025746978528724093</c:v>
                </c:pt>
                <c:pt idx="8">
                  <c:v>0.01892169295620002</c:v>
                </c:pt>
                <c:pt idx="9">
                  <c:v>0.009222749705334472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1">
                  <c:v>0.0008795763631158114</c:v>
                </c:pt>
                <c:pt idx="2">
                  <c:v>0.0006292380962495264</c:v>
                </c:pt>
                <c:pt idx="3">
                  <c:v>0.012570484973439494</c:v>
                </c:pt>
                <c:pt idx="4">
                  <c:v>0.0040958291297639145</c:v>
                </c:pt>
                <c:pt idx="5">
                  <c:v>0.01621021638758408</c:v>
                </c:pt>
                <c:pt idx="6">
                  <c:v>0.01834863693550634</c:v>
                </c:pt>
                <c:pt idx="7">
                  <c:v>0.0179153259935466</c:v>
                </c:pt>
                <c:pt idx="8">
                  <c:v>0.04827314463611624</c:v>
                </c:pt>
                <c:pt idx="9">
                  <c:v>0.014978419637371296</c:v>
                </c:pt>
                <c:pt idx="10">
                  <c:v>0.014066822193632159</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5">
                  <c:v>0.004384737590349227</c:v>
                </c:pt>
                <c:pt idx="6">
                  <c:v>0.0006026219026410917</c:v>
                </c:pt>
                <c:pt idx="7">
                  <c:v>0.003156206771864589</c:v>
                </c:pt>
                <c:pt idx="8">
                  <c:v>0.010349139658997284</c:v>
                </c:pt>
                <c:pt idx="9">
                  <c:v>0.0013957948219560931</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0.0015133453646501611</c:v>
                </c:pt>
                <c:pt idx="1">
                  <c:v>0.002078541299653037</c:v>
                </c:pt>
                <c:pt idx="2">
                  <c:v>0.007555428309437762</c:v>
                </c:pt>
                <c:pt idx="3">
                  <c:v>0.029209038656953654</c:v>
                </c:pt>
                <c:pt idx="4">
                  <c:v>0.008404081818972635</c:v>
                </c:pt>
                <c:pt idx="5">
                  <c:v>0.03828752387802897</c:v>
                </c:pt>
                <c:pt idx="6">
                  <c:v>0.04083503687418042</c:v>
                </c:pt>
                <c:pt idx="7">
                  <c:v>0.06366258868133055</c:v>
                </c:pt>
                <c:pt idx="8">
                  <c:v>0.047478936738436686</c:v>
                </c:pt>
                <c:pt idx="9">
                  <c:v>0.040539688548215665</c:v>
                </c:pt>
                <c:pt idx="10">
                  <c:v>0.0433021953000839</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7">
                  <c:v>0.0006050713514372017</c:v>
                </c:pt>
                <c:pt idx="8">
                  <c:v>0.003717061547616143</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0.009859888136433424</c:v>
                </c:pt>
                <c:pt idx="2">
                  <c:v>0.0009791125323868448</c:v>
                </c:pt>
                <c:pt idx="3">
                  <c:v>0.003964835368090257</c:v>
                </c:pt>
                <c:pt idx="4">
                  <c:v>0.017391115201780043</c:v>
                </c:pt>
                <c:pt idx="5">
                  <c:v>0.03766822732395896</c:v>
                </c:pt>
                <c:pt idx="6">
                  <c:v>0.022885999335348396</c:v>
                </c:pt>
                <c:pt idx="7">
                  <c:v>0.05023630884764077</c:v>
                </c:pt>
                <c:pt idx="8">
                  <c:v>0.04761199470695965</c:v>
                </c:pt>
                <c:pt idx="9">
                  <c:v>0.037207023715074505</c:v>
                </c:pt>
                <c:pt idx="10">
                  <c:v>0.010180886676199699</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0.01440716332905598</c:v>
                </c:pt>
                <c:pt idx="1">
                  <c:v>0.012044393970977332</c:v>
                </c:pt>
                <c:pt idx="2">
                  <c:v>0.014302872009187803</c:v>
                </c:pt>
                <c:pt idx="3">
                  <c:v>0.07353414332388442</c:v>
                </c:pt>
                <c:pt idx="4">
                  <c:v>0.05488923808164483</c:v>
                </c:pt>
                <c:pt idx="5">
                  <c:v>0.12557448270961982</c:v>
                </c:pt>
                <c:pt idx="6">
                  <c:v>0.12102272836063067</c:v>
                </c:pt>
                <c:pt idx="7">
                  <c:v>0.18684329868097355</c:v>
                </c:pt>
                <c:pt idx="8">
                  <c:v>0.21470096608732966</c:v>
                </c:pt>
                <c:pt idx="9">
                  <c:v>0.11508403400458216</c:v>
                </c:pt>
                <c:pt idx="10">
                  <c:v>0.06759667944211377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0.0009381331390303284</c:v>
                </c:pt>
                <c:pt idx="1">
                  <c:v>0.002826445415278428</c:v>
                </c:pt>
                <c:pt idx="3">
                  <c:v>0.0012796357501743693</c:v>
                </c:pt>
                <c:pt idx="4">
                  <c:v>0.0037226044317463076</c:v>
                </c:pt>
                <c:pt idx="5">
                  <c:v>0.007227230920158037</c:v>
                </c:pt>
                <c:pt idx="6">
                  <c:v>0.005310778732153689</c:v>
                </c:pt>
                <c:pt idx="7">
                  <c:v>0.007069120725333077</c:v>
                </c:pt>
                <c:pt idx="8">
                  <c:v>0.0013707253460146856</c:v>
                </c:pt>
                <c:pt idx="9">
                  <c:v>0.0009850751577426338</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0.002075143120689419</c:v>
                </c:pt>
                <c:pt idx="1">
                  <c:v>0.0013848987997292657</c:v>
                </c:pt>
                <c:pt idx="2">
                  <c:v>0.002962004581515727</c:v>
                </c:pt>
                <c:pt idx="3">
                  <c:v>0.0012071585152566074</c:v>
                </c:pt>
                <c:pt idx="4">
                  <c:v>0.008135269188299071</c:v>
                </c:pt>
                <c:pt idx="5">
                  <c:v>0.013655119299972374</c:v>
                </c:pt>
                <c:pt idx="6">
                  <c:v>0.03166436958010221</c:v>
                </c:pt>
                <c:pt idx="7">
                  <c:v>0.02221297590439845</c:v>
                </c:pt>
                <c:pt idx="8">
                  <c:v>0.05104447170360239</c:v>
                </c:pt>
                <c:pt idx="9">
                  <c:v>0.012151077240843588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0.005291658228443035</c:v>
                </c:pt>
                <c:pt idx="2">
                  <c:v>0.039469355283623976</c:v>
                </c:pt>
                <c:pt idx="3">
                  <c:v>0.012088662743128498</c:v>
                </c:pt>
                <c:pt idx="4">
                  <c:v>0.007079372289669227</c:v>
                </c:pt>
                <c:pt idx="5">
                  <c:v>0.013690961450585393</c:v>
                </c:pt>
                <c:pt idx="6">
                  <c:v>0.07072814467269822</c:v>
                </c:pt>
                <c:pt idx="7">
                  <c:v>0.1685900484983571</c:v>
                </c:pt>
                <c:pt idx="8">
                  <c:v>0.2754727107232577</c:v>
                </c:pt>
                <c:pt idx="9">
                  <c:v>0.18549766489847433</c:v>
                </c:pt>
                <c:pt idx="10">
                  <c:v>0.2220174765351764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0.031743100656871526</c:v>
                </c:pt>
                <c:pt idx="1">
                  <c:v>0.017668436403600656</c:v>
                </c:pt>
                <c:pt idx="2">
                  <c:v>0.01976108985398971</c:v>
                </c:pt>
                <c:pt idx="3">
                  <c:v>0.07192901748330933</c:v>
                </c:pt>
                <c:pt idx="4">
                  <c:v>0.08583469975759078</c:v>
                </c:pt>
                <c:pt idx="5">
                  <c:v>0.09911325312877961</c:v>
                </c:pt>
                <c:pt idx="6">
                  <c:v>0.10772432930876731</c:v>
                </c:pt>
                <c:pt idx="7">
                  <c:v>0.18687023002152803</c:v>
                </c:pt>
                <c:pt idx="8">
                  <c:v>0.17963631715180864</c:v>
                </c:pt>
                <c:pt idx="9">
                  <c:v>0.14017528983490163</c:v>
                </c:pt>
                <c:pt idx="10">
                  <c:v>0.05954423639885275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0.005291658228443035</c:v>
                </c:pt>
                <c:pt idx="2">
                  <c:v>0.039469355283623976</c:v>
                </c:pt>
                <c:pt idx="3">
                  <c:v>0.012088662743128498</c:v>
                </c:pt>
                <c:pt idx="4">
                  <c:v>0.007079372289669227</c:v>
                </c:pt>
                <c:pt idx="5">
                  <c:v>0.013690961450585393</c:v>
                </c:pt>
                <c:pt idx="6">
                  <c:v>0.07072814467269822</c:v>
                </c:pt>
                <c:pt idx="7">
                  <c:v>0.1685900484983571</c:v>
                </c:pt>
                <c:pt idx="8">
                  <c:v>0.2754727107232577</c:v>
                </c:pt>
                <c:pt idx="9">
                  <c:v>0.18549766489847433</c:v>
                </c:pt>
                <c:pt idx="10">
                  <c:v>0.2220174765351764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0.020541868064566086</c:v>
                </c:pt>
                <c:pt idx="1">
                  <c:v>0.019388419241720665</c:v>
                </c:pt>
                <c:pt idx="2">
                  <c:v>0.02108785479502085</c:v>
                </c:pt>
                <c:pt idx="3">
                  <c:v>0.046570673243805184</c:v>
                </c:pt>
                <c:pt idx="4">
                  <c:v>0.07462882923789697</c:v>
                </c:pt>
                <c:pt idx="5">
                  <c:v>0.09600551601999484</c:v>
                </c:pt>
                <c:pt idx="6">
                  <c:v>0.1265381674943396</c:v>
                </c:pt>
                <c:pt idx="7">
                  <c:v>0.17825652938472852</c:v>
                </c:pt>
                <c:pt idx="8">
                  <c:v>0.23031073586023193</c:v>
                </c:pt>
                <c:pt idx="9">
                  <c:v>0.103256668449766</c:v>
                </c:pt>
                <c:pt idx="10">
                  <c:v>0.08341473820792934</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0.005236997505600131</c:v>
                </c:pt>
                <c:pt idx="2">
                  <c:v>0.044690603279236144</c:v>
                </c:pt>
                <c:pt idx="3">
                  <c:v>0.007785390843224244</c:v>
                </c:pt>
                <c:pt idx="4">
                  <c:v>0.005396887048983883</c:v>
                </c:pt>
                <c:pt idx="5">
                  <c:v>0.015186923790371034</c:v>
                </c:pt>
                <c:pt idx="6">
                  <c:v>0.06798306597546827</c:v>
                </c:pt>
                <c:pt idx="7">
                  <c:v>0.17035517494191396</c:v>
                </c:pt>
                <c:pt idx="8">
                  <c:v>0.2697100452327518</c:v>
                </c:pt>
                <c:pt idx="9">
                  <c:v>0.19172318249558798</c:v>
                </c:pt>
                <c:pt idx="10">
                  <c:v>0.22193172888686252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0.023346815577936997</c:v>
                </c:pt>
                <c:pt idx="1">
                  <c:v>0.004444336608054893</c:v>
                </c:pt>
                <c:pt idx="2">
                  <c:v>0.03601714922103036</c:v>
                </c:pt>
                <c:pt idx="3">
                  <c:v>0.14561464720112</c:v>
                </c:pt>
                <c:pt idx="4">
                  <c:v>0.31870308409378206</c:v>
                </c:pt>
                <c:pt idx="5">
                  <c:v>0.08304997974023831</c:v>
                </c:pt>
                <c:pt idx="6">
                  <c:v>0.0780238118923588</c:v>
                </c:pt>
                <c:pt idx="7">
                  <c:v>0.1151528944769706</c:v>
                </c:pt>
                <c:pt idx="8">
                  <c:v>0.1802110412061716</c:v>
                </c:pt>
                <c:pt idx="9">
                  <c:v>0.015436239982336399</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0.023947267185702188</c:v>
                </c:pt>
                <c:pt idx="1">
                  <c:v>0.0257121488353828</c:v>
                </c:pt>
                <c:pt idx="2">
                  <c:v>0.03358922488016917</c:v>
                </c:pt>
                <c:pt idx="3">
                  <c:v>0.047555465818613675</c:v>
                </c:pt>
                <c:pt idx="4">
                  <c:v>0.07216931461038154</c:v>
                </c:pt>
                <c:pt idx="5">
                  <c:v>0.11538975237199361</c:v>
                </c:pt>
                <c:pt idx="6">
                  <c:v>0.13910064653920554</c:v>
                </c:pt>
                <c:pt idx="7">
                  <c:v>0.18415888055193388</c:v>
                </c:pt>
                <c:pt idx="8">
                  <c:v>0.19567579739573698</c:v>
                </c:pt>
                <c:pt idx="9">
                  <c:v>0.13733259935179568</c:v>
                </c:pt>
                <c:pt idx="10">
                  <c:v>0.025368902459084932</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0.024076700754436693</c:v>
                </c:pt>
                <c:pt idx="1">
                  <c:v>0.026808770478219595</c:v>
                </c:pt>
                <c:pt idx="2">
                  <c:v>0.033618921453349215</c:v>
                </c:pt>
                <c:pt idx="3">
                  <c:v>0.043193698660743136</c:v>
                </c:pt>
                <c:pt idx="4">
                  <c:v>0.060866470201537945</c:v>
                </c:pt>
                <c:pt idx="5">
                  <c:v>0.11629275414523581</c:v>
                </c:pt>
                <c:pt idx="6">
                  <c:v>0.14114999538782796</c:v>
                </c:pt>
                <c:pt idx="7">
                  <c:v>0.18708207317322248</c:v>
                </c:pt>
                <c:pt idx="8">
                  <c:v>0.19672272953911324</c:v>
                </c:pt>
                <c:pt idx="9">
                  <c:v>0.14353338057932882</c:v>
                </c:pt>
                <c:pt idx="10">
                  <c:v>0.026654505626985084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Sheet1!$B$2:$B$12</c:f>
              <c:numCache>
                <c:formatCode>General</c:formatCode>
                <c:ptCount val="11"/>
                <c:pt idx="0">
                  <c:v>0.004011314270013406</c:v>
                </c:pt>
                <c:pt idx="1">
                  <c:v>0.004948769557768145</c:v>
                </c:pt>
                <c:pt idx="2">
                  <c:v>0.0037158044669079945</c:v>
                </c:pt>
                <c:pt idx="3">
                  <c:v>0.011783536209714679</c:v>
                </c:pt>
                <c:pt idx="4">
                  <c:v>0.01802717058757774</c:v>
                </c:pt>
                <c:pt idx="5">
                  <c:v>0.010869254450006912</c:v>
                </c:pt>
                <c:pt idx="6">
                  <c:v>0.010434324914567557</c:v>
                </c:pt>
                <c:pt idx="7">
                  <c:v>0.02133951590923541</c:v>
                </c:pt>
                <c:pt idx="8">
                  <c:v>0.020339809368483234</c:v>
                </c:pt>
                <c:pt idx="9">
                  <c:v>0.0022830431841173848</c:v>
                </c:pt>
                <c:pt idx="10">
                  <c:v>0.0012343396389064985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4"/>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10/09/2025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9/10/2025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9/10/2025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9/10/2025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9/10/2025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9/10/2025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9/10/2025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9/10/2025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9/10/2025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70369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0812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27904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10287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64384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13585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32722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892475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0429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177004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43532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4133510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94474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665769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536056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320195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439200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737013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81100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2598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99907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42735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109319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208578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580846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9680410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5672143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29340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5450502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2134157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282413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0646610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99038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53479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865377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264518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2601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8392195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044364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615689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172306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9838676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32112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26133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55511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64358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65216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Base Price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38"/>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72481">
                <a:tc>
                  <a:txBody>
                    <a:bodyPr/>
                    <a:lstStyle/>
                    <a:p>
                      <a:pPr algn="ctr">
                        <a:defRPr sz="600">
                          <a:latin typeface="Nexa Bold"/>
                        </a:defRPr>
                      </a:pPr>
                      <a:r>
                        <a:t>6+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72481">
                <a:tc>
                  <a:txBody>
                    <a:bodyPr/>
                    <a:lstStyle/>
                    <a:p>
                      <a:pPr algn="ctr">
                        <a:defRPr sz="600">
                          <a:latin typeface="Nexa Bold"/>
                        </a:defRPr>
                      </a:pPr>
                      <a:r>
                        <a:t>5.5-5.99 €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72481">
                <a:tc>
                  <a:txBody>
                    <a:bodyPr/>
                    <a:lstStyle/>
                    <a:p>
                      <a:pPr algn="ctr">
                        <a:defRPr sz="600">
                          <a:latin typeface="Nexa Bold"/>
                        </a:defRPr>
                      </a:pPr>
                      <a:r>
                        <a:t>5-5.49 €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72481">
                <a:tc>
                  <a:txBody>
                    <a:bodyPr/>
                    <a:lstStyle/>
                    <a:p>
                      <a:pPr algn="ctr">
                        <a:defRPr sz="600">
                          <a:latin typeface="Nexa Bold"/>
                        </a:defRPr>
                      </a:pPr>
                      <a:r>
                        <a:t>4.5-4.99 €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72481">
                <a:tc>
                  <a:txBody>
                    <a:bodyPr/>
                    <a:lstStyle/>
                    <a:p>
                      <a:pPr algn="ctr">
                        <a:defRPr sz="600">
                          <a:latin typeface="Nexa Bold"/>
                        </a:defRPr>
                      </a:pPr>
                      <a:r>
                        <a:t>4-4.49 €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72481">
                <a:tc>
                  <a:txBody>
                    <a:bodyPr/>
                    <a:lstStyle/>
                    <a:p>
                      <a:pPr algn="ctr">
                        <a:defRPr sz="600">
                          <a:latin typeface="Nexa Bold"/>
                        </a:defRPr>
                      </a:pPr>
                      <a:r>
                        <a:t>3.5-3.99 €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72481">
                <a:tc>
                  <a:txBody>
                    <a:bodyPr/>
                    <a:lstStyle/>
                    <a:p>
                      <a:pPr algn="ctr">
                        <a:defRPr sz="600">
                          <a:latin typeface="Nexa Bold"/>
                        </a:defRPr>
                      </a:pPr>
                      <a:r>
                        <a:t>3-3.49 €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8%</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72481">
                <a:tc>
                  <a:txBody>
                    <a:bodyPr/>
                    <a:lstStyle/>
                    <a:p>
                      <a:pPr algn="ctr">
                        <a:defRPr sz="600">
                          <a:latin typeface="Nexa Bold"/>
                        </a:defRPr>
                      </a:pPr>
                      <a:r>
                        <a:t>2.5-2.99 €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72481">
                <a:tc>
                  <a:txBody>
                    <a:bodyPr/>
                    <a:lstStyle/>
                    <a:p>
                      <a:pPr algn="ctr">
                        <a:defRPr sz="600">
                          <a:latin typeface="Nexa Bold"/>
                        </a:defRPr>
                      </a:pPr>
                      <a:r>
                        <a:t>2-2.49 €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72481">
                <a:tc>
                  <a:txBody>
                    <a:bodyPr/>
                    <a:lstStyle/>
                    <a:p>
                      <a:pPr algn="ctr">
                        <a:defRPr sz="600">
                          <a:latin typeface="Nexa Bold"/>
                        </a:defRPr>
                      </a:pPr>
                      <a:r>
                        <a:t>1.5-1.99 €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72481">
                <a:tc>
                  <a:txBody>
                    <a:bodyPr/>
                    <a:lstStyle/>
                    <a:p>
                      <a:pPr algn="ctr">
                        <a:defRPr sz="600">
                          <a:latin typeface="Nexa Bold"/>
                        </a:defRPr>
                      </a:pPr>
                      <a:r>
                        <a:t>0-1.49 €</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291578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502A1C8-4964-4CAE-93D2-4FFA7871C1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39</TotalTime>
  <Words>6672</Words>
  <Application>Microsoft Office PowerPoint</Application>
  <PresentationFormat>On-screen Show (16:9)</PresentationFormat>
  <Paragraphs>2016</Paragraphs>
  <Slides>48</Slides>
  <Notes>48</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9"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2025-09-10T14:58:13Z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